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13" autoAdjust="0"/>
  </p:normalViewPr>
  <p:slideViewPr>
    <p:cSldViewPr>
      <p:cViewPr varScale="1">
        <p:scale>
          <a:sx n="66" d="100"/>
          <a:sy n="66" d="100"/>
        </p:scale>
        <p:origin x="19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13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7.xml"/><Relationship Id="rId7" Type="http://schemas.openxmlformats.org/officeDocument/2006/relationships/image" Target="../media/image31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0.xml"/><Relationship Id="rId7" Type="http://schemas.openxmlformats.org/officeDocument/2006/relationships/image" Target="../media/image4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5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=[+1,0]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=[0,+1]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b="1"/>
              <a:t>gradient</a:t>
            </a:r>
            <a:r>
              <a:rPr lang="en-US"/>
              <a:t> of an image: </a:t>
            </a:r>
          </a:p>
          <a:p>
            <a:r>
              <a:rPr lang="en-US"/>
              <a:t>The gradient points in the direction of most rapid increase in intensity: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edge</a:t>
            </a:r>
            <a:r>
              <a:rPr lang="en-US" i="1"/>
              <a:t> </a:t>
            </a:r>
            <a:r>
              <a:rPr lang="en-US" b="1"/>
              <a:t>strength</a:t>
            </a:r>
            <a:r>
              <a:rPr lang="en-US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=[+1,0]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=[0,+1]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2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2679</Words>
  <Application>Microsoft Office PowerPoint</Application>
  <PresentationFormat>On-screen Show (4:3)</PresentationFormat>
  <Paragraphs>510</Paragraphs>
  <Slides>61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114</cp:revision>
  <dcterms:created xsi:type="dcterms:W3CDTF">2006-08-16T00:00:00Z</dcterms:created>
  <dcterms:modified xsi:type="dcterms:W3CDTF">2019-11-21T14:13:55Z</dcterms:modified>
</cp:coreProperties>
</file>